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8" r:id="rId3"/>
    <p:sldId id="284" r:id="rId4"/>
    <p:sldId id="285" r:id="rId5"/>
  </p:sldIdLst>
  <p:sldSz cx="12192000" cy="6858000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7802" autoAdjust="0"/>
  </p:normalViewPr>
  <p:slideViewPr>
    <p:cSldViewPr snapToGrid="0" snapToObjects="1" showGuides="1">
      <p:cViewPr varScale="1">
        <p:scale>
          <a:sx n="117" d="100"/>
          <a:sy n="117" d="100"/>
        </p:scale>
        <p:origin x="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918FA-FEAA-42F8-B671-B522033BC2B7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A425A-045D-40E1-91C7-6AB2F58D6B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6034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A8F5E-B3C3-4FAA-B40C-630F007EA3CD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550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989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097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2105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akoncze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" t="11131" r="1102" b="83"/>
          <a:stretch/>
        </p:blipFill>
        <p:spPr>
          <a:xfrm>
            <a:off x="-32273" y="-16778"/>
            <a:ext cx="12263718" cy="6874779"/>
          </a:xfrm>
          <a:prstGeom prst="rect">
            <a:avLst/>
          </a:prstGeom>
        </p:spPr>
      </p:pic>
      <p:sp>
        <p:nvSpPr>
          <p:cNvPr id="4" name="pole tekstowe 3"/>
          <p:cNvSpPr txBox="1"/>
          <p:nvPr userDrawn="1"/>
        </p:nvSpPr>
        <p:spPr>
          <a:xfrm>
            <a:off x="1605094" y="3136613"/>
            <a:ext cx="8981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solidFill>
                  <a:schemeClr val="bg1"/>
                </a:solidFill>
                <a:latin typeface="+mj-lt"/>
              </a:rPr>
              <a:t>Dziękujemy za uwagę!</a:t>
            </a:r>
          </a:p>
        </p:txBody>
      </p:sp>
    </p:spTree>
    <p:extLst>
      <p:ext uri="{BB962C8B-B14F-4D97-AF65-F5344CB8AC3E}">
        <p14:creationId xmlns:p14="http://schemas.microsoft.com/office/powerpoint/2010/main" val="401771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598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620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22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49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142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8300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08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935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AEDCA-B990-7247-8B67-77901E834FC6}" type="datetimeFigureOut">
              <a:rPr lang="pl-PL" smtClean="0"/>
              <a:t>12.10.2022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6EC06-D7E3-4248-B0CA-29D48B70FA6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1830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" y="0"/>
            <a:ext cx="12362688" cy="695401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736270" y="4331972"/>
            <a:ext cx="1206580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i="1" dirty="0">
                <a:solidFill>
                  <a:schemeClr val="bg1"/>
                </a:solidFill>
              </a:rPr>
              <a:t>Kraków się zmienia</a:t>
            </a:r>
            <a:br>
              <a:rPr lang="pl-PL" sz="2800" i="1" dirty="0">
                <a:solidFill>
                  <a:schemeClr val="bg1"/>
                </a:solidFill>
              </a:rPr>
            </a:br>
            <a:endParaRPr lang="pl-PL" sz="200" dirty="0">
              <a:solidFill>
                <a:schemeClr val="bg1"/>
              </a:solidFill>
            </a:endParaRPr>
          </a:p>
          <a:p>
            <a:r>
              <a:rPr lang="pl-PL" sz="3600" dirty="0">
                <a:solidFill>
                  <a:schemeClr val="bg1"/>
                </a:solidFill>
              </a:rPr>
              <a:t>SYSTEM IDENTYFIKACJI WIZUALNEJ KRAKOWA</a:t>
            </a:r>
          </a:p>
          <a:p>
            <a:endParaRPr lang="pl-PL" sz="800" b="1" dirty="0">
              <a:solidFill>
                <a:schemeClr val="bg1"/>
              </a:solidFill>
            </a:endParaRPr>
          </a:p>
          <a:p>
            <a:endParaRPr lang="pl-PL" sz="800" dirty="0">
              <a:solidFill>
                <a:schemeClr val="bg1"/>
              </a:solidFill>
            </a:endParaRPr>
          </a:p>
          <a:p>
            <a:r>
              <a:rPr lang="pl-PL" sz="2000" dirty="0">
                <a:solidFill>
                  <a:schemeClr val="bg1"/>
                </a:solidFill>
              </a:rPr>
              <a:t>Urząd Miasta Krakowa – Wydział Komunikacji Społecznej</a:t>
            </a:r>
          </a:p>
          <a:p>
            <a:br>
              <a:rPr lang="pl-PL" sz="800" dirty="0">
                <a:solidFill>
                  <a:schemeClr val="bg1"/>
                </a:solidFill>
              </a:rPr>
            </a:br>
            <a:r>
              <a:rPr lang="pl-PL" sz="1400" dirty="0">
                <a:solidFill>
                  <a:schemeClr val="bg1"/>
                </a:solidFill>
              </a:rPr>
              <a:t>Kraków, ….</a:t>
            </a:r>
          </a:p>
        </p:txBody>
      </p:sp>
    </p:spTree>
    <p:extLst>
      <p:ext uri="{BB962C8B-B14F-4D97-AF65-F5344CB8AC3E}">
        <p14:creationId xmlns:p14="http://schemas.microsoft.com/office/powerpoint/2010/main" val="22295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44" y="-48006"/>
            <a:ext cx="12277344" cy="690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29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4396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44" y="-48006"/>
            <a:ext cx="12277344" cy="690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9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6924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20</Words>
  <Application>Microsoft Office PowerPoint</Application>
  <PresentationFormat>Panoramiczny</PresentationFormat>
  <Paragraphs>7</Paragraphs>
  <Slides>4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Microsoft Office</dc:creator>
  <cp:lastModifiedBy>Nowak Bogdan</cp:lastModifiedBy>
  <cp:revision>95</cp:revision>
  <cp:lastPrinted>2017-09-12T12:33:37Z</cp:lastPrinted>
  <dcterms:created xsi:type="dcterms:W3CDTF">2017-04-18T17:54:13Z</dcterms:created>
  <dcterms:modified xsi:type="dcterms:W3CDTF">2022-10-12T07:13:25Z</dcterms:modified>
</cp:coreProperties>
</file>